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88330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солтүстіктен соғады, күші түнде 4-9 м/с, күндіз 7-12, екпіні 15-18 м/с. Ауа температурасы түнде 2-4,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189282723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24841</TotalTime>
  <Words>674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4707</cp:revision>
  <cp:lastPrinted>2021-07-01T03:56:27Z</cp:lastPrinted>
  <dcterms:created xsi:type="dcterms:W3CDTF">2018-03-27T06:03:00Z</dcterms:created>
  <dcterms:modified xsi:type="dcterms:W3CDTF">2026-05-14T07:52:40Z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